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8427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17189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48">
  <a:themeElements>
    <a:clrScheme name="Theme4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2026-03-31T14:40:02Z</dcterms:created>
  <dcterms:modified xsi:type="dcterms:W3CDTF">2026-03-31T14:40:02Z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