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095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19001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30">
  <a:themeElements>
    <a:clrScheme name="Theme3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2026-03-31T16:31:21Z</dcterms:created>
  <dcterms:modified xsi:type="dcterms:W3CDTF">2026-03-31T16:31:21Z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