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1201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23140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19">
  <a:themeElements>
    <a:clrScheme name="Theme1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2026-03-31T22:22:19Z</dcterms:created>
  <dcterms:modified xsi:type="dcterms:W3CDTF">2026-03-31T22:22:19Z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