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496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32306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25">
  <a:themeElements>
    <a:clrScheme name="Theme2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2026-03-31T20:24:54Z</dcterms:created>
  <dcterms:modified xsi:type="dcterms:W3CDTF">2026-03-31T20:24:54Z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