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9018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32541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82">
  <a:themeElements>
    <a:clrScheme name="Theme8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2026-03-31T16:18:29Z</dcterms:created>
  <dcterms:modified xsi:type="dcterms:W3CDTF">2026-03-31T16:18:29Z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