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316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8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2026-04-01T03:48:54Z</dcterms:created>
  <dcterms:modified xsi:type="dcterms:W3CDTF">2026-04-01T03:48:54Z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