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2534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2072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8">
  <a:themeElements>
    <a:clrScheme name="Theme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2026-04-01T02:04:33Z</dcterms:created>
  <dcterms:modified xsi:type="dcterms:W3CDTF">2026-04-01T02:04:33Z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