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98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436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2026-04-01T00:33:29Z</dcterms:created>
  <dcterms:modified xsi:type="dcterms:W3CDTF">2026-04-01T00:33:29Z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