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554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5748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32">
  <a:themeElements>
    <a:clrScheme name="Theme3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2026-03-31T20:34:32Z</dcterms:created>
  <dcterms:modified xsi:type="dcterms:W3CDTF">2026-03-31T20:34:32Z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