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045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F172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sp>
        <p:nvSpPr>
          <p:cNvPr id="3" name=""/>
          <p:cNvSpPr txBox="1"/>
          <p:nvPr/>
        </p:nvSpPr>
        <p:spPr>
          <a:xfrm>
            <a:off x="1905000" y="2428875"/>
            <a:ext cx="5334000" cy="381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64748B">
                    <a:alpha val="100000"/>
                  </a:srgbClr>
                </a:solidFill>
                <a:latin typeface="Calibri"/>
              </a:rPr>
              <a:t><![CDATA[SET KARTI OLUŞTURULAMADI — ID: 4628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33">
  <a:themeElements>
    <a:clrScheme name="Theme3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2026-03-31T19:09:45Z</dcterms:created>
  <dcterms:modified xsi:type="dcterms:W3CDTF">2026-03-31T19:09:45Z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