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4001559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image" Target="../media/499051.jpg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9734550" cy="5143500"/>
          <a:chOff x="0" y="0"/>
          <a:chExt cx="9734550" cy="5143500"/>
        </a:xfrm>
      </p:grpSpPr>
      <p:sp>
        <p:nvSpPr>
          <p:cNvPr id="2" name=""/>
          <p:cNvSpPr txBox="1"/>
          <p:nvPr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rgbClr val="000000">
              <a:alpha val="100000"/>
            </a:srgbClr>
          </a:solidFill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</p:txBody>
      </p:sp>
      <p:pic>
        <p:nvPicPr>
          <p:cNvPr id="3" name="" descr="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734550" cy="5143500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Theme42">
  <a:themeElements>
    <a:clrScheme name="Theme4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4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4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Cast Ajans Yapım</dc:creator>
  <cp:lastModifiedBy>Unknown Creator</cp:lastModifiedBy>
  <dcterms:created xsi:type="dcterms:W3CDTF">2026-03-31T19:28:06Z</dcterms:created>
  <dcterms:modified xsi:type="dcterms:W3CDTF">2026-03-31T19:28:06Z</dcterms:modified>
  <dc:title>Oyuncu Set Kartları</dc:title>
  <dc:description>Oyuncu set kart sunumu</dc:description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