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9640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52957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73">
  <a:themeElements>
    <a:clrScheme name="Theme7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2026-03-31T18:02:07Z</dcterms:created>
  <dcterms:modified xsi:type="dcterms:W3CDTF">2026-03-31T18:02:07Z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