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498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54891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20">
  <a:themeElements>
    <a:clrScheme name="Theme2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2026-03-31T20:25:09Z</dcterms:created>
  <dcterms:modified xsi:type="dcterms:W3CDTF">2026-03-31T20:25:09Z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