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994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55697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28">
  <a:themeElements>
    <a:clrScheme name="Theme2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2026-03-31T19:01:13Z</dcterms:created>
  <dcterms:modified xsi:type="dcterms:W3CDTF">2026-03-31T19:01:13Z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