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5914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2109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64">
  <a:themeElements>
    <a:clrScheme name="Theme6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2026-03-31T07:41:06Z</dcterms:created>
  <dcterms:modified xsi:type="dcterms:W3CDTF">2026-03-31T07:41:06Z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