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733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63357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2">
  <a:themeElements>
    <a:clrScheme name="Theme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2026-03-31T21:04:18Z</dcterms:created>
  <dcterms:modified xsi:type="dcterms:W3CDTF">2026-03-31T21:04:18Z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