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121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3787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26">
  <a:themeElements>
    <a:clrScheme name="Theme2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2026-03-31T19:22:25Z</dcterms:created>
  <dcterms:modified xsi:type="dcterms:W3CDTF">2026-03-31T19:22:25Z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