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548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4275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5">
  <a:themeElements>
    <a:clrScheme name="Theme1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2026-03-31T17:46:54Z</dcterms:created>
  <dcterms:modified xsi:type="dcterms:W3CDTF">2026-03-31T17:46:54Z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