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654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51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33">
  <a:themeElements>
    <a:clrScheme name="Theme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2026-03-31T15:17:49Z</dcterms:created>
  <dcterms:modified xsi:type="dcterms:W3CDTF">2026-03-31T15:17:49Z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