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504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544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1">
  <a:themeElements>
    <a:clrScheme name="Theme1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2026-03-31T20:26:15Z</dcterms:created>
  <dcterms:modified xsi:type="dcterms:W3CDTF">2026-03-31T20:26:15Z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