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660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7120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88">
  <a:themeElements>
    <a:clrScheme name="Theme8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2026-03-31T20:52:14Z</dcterms:created>
  <dcterms:modified xsi:type="dcterms:W3CDTF">2026-03-31T20:52:14Z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